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720D1C-644C-489D-927C-B10378175C88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22F58A-520B-4597-AAC3-251E5DEFE49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4973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9313387-2364-45A6-B00E-2B8159361B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5785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19AEF8-5EDE-4646-8726-44D62435386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66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AEB8EDE-AA8E-4FEF-A7D0-9208989DE7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36160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993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2F8D392-D8B6-4E28-9853-02A474CC03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4253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C61004-A524-4F1F-8E72-B3208A3147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302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13DA97-8A25-453C-B239-EC2C19A361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568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0499F3-67C3-436B-92A1-098CA8B336C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24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942AEE-E0D4-400E-8CCD-989E796DD72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404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969BB2-AD22-4ADF-ADB1-2EC6004F1E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706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8EA46E-B38C-4DDD-967D-4D77A9DB95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00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Praise God the Lord, </a:t>
            </a:r>
            <a:r>
              <a:rPr lang="en-GB" dirty="0"/>
              <a:t>you sons of men,</a:t>
            </a:r>
            <a:endParaRPr lang="en-NZ" dirty="0"/>
          </a:p>
          <a:p>
            <a:r>
              <a:rPr lang="en-GB" dirty="0"/>
              <a:t>		before his highest throne;</a:t>
            </a:r>
            <a:endParaRPr lang="en-NZ" dirty="0"/>
          </a:p>
          <a:p>
            <a:r>
              <a:rPr lang="en-GB" dirty="0"/>
              <a:t>	today he opens </a:t>
            </a:r>
            <a:r>
              <a:rPr lang="en-GB" dirty="0" err="1"/>
              <a:t>heav’n</a:t>
            </a:r>
            <a:r>
              <a:rPr lang="en-GB" dirty="0"/>
              <a:t> again</a:t>
            </a:r>
            <a:endParaRPr lang="en-NZ" dirty="0"/>
          </a:p>
          <a:p>
            <a:r>
              <a:rPr lang="en-GB" dirty="0"/>
              <a:t>		and gives us his own Son,</a:t>
            </a:r>
            <a:endParaRPr lang="en-NZ" dirty="0"/>
          </a:p>
          <a:p>
            <a:r>
              <a:rPr lang="en-GB" dirty="0"/>
              <a:t>		and gives us his own Son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254]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leaves his </a:t>
            </a:r>
            <a:r>
              <a:rPr lang="en-GB" dirty="0" err="1"/>
              <a:t>heav’nly</a:t>
            </a:r>
            <a:r>
              <a:rPr lang="en-GB" dirty="0"/>
              <a:t> Father’s throne,</a:t>
            </a:r>
            <a:endParaRPr lang="en-NZ" dirty="0"/>
          </a:p>
          <a:p>
            <a:r>
              <a:rPr lang="en-GB" dirty="0"/>
              <a:t>		is born an infant small,</a:t>
            </a:r>
            <a:endParaRPr lang="en-NZ" dirty="0"/>
          </a:p>
          <a:p>
            <a:r>
              <a:rPr lang="en-GB" dirty="0"/>
              <a:t>	and in a manger, poor and lone,</a:t>
            </a:r>
            <a:endParaRPr lang="en-NZ" dirty="0"/>
          </a:p>
          <a:p>
            <a:r>
              <a:rPr lang="en-GB" dirty="0"/>
              <a:t>		lies in a humble stall,</a:t>
            </a:r>
            <a:endParaRPr lang="en-NZ" dirty="0"/>
          </a:p>
          <a:p>
            <a:r>
              <a:rPr lang="en-GB" dirty="0"/>
              <a:t>		lies in a humble stall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</a:t>
            </a:r>
            <a:r>
              <a:rPr lang="en-GB" dirty="0" err="1"/>
              <a:t>pow’r</a:t>
            </a:r>
            <a:r>
              <a:rPr lang="en-GB" dirty="0"/>
              <a:t> to use he now refrains,</a:t>
            </a:r>
            <a:endParaRPr lang="en-NZ" dirty="0"/>
          </a:p>
          <a:p>
            <a:r>
              <a:rPr lang="en-GB" dirty="0"/>
              <a:t>		no crown adorns his brow;</a:t>
            </a:r>
            <a:endParaRPr lang="en-NZ" dirty="0"/>
          </a:p>
          <a:p>
            <a:r>
              <a:rPr lang="en-GB" dirty="0"/>
              <a:t>	he who as King forever reigns</a:t>
            </a:r>
            <a:endParaRPr lang="en-NZ" dirty="0"/>
          </a:p>
          <a:p>
            <a:r>
              <a:rPr lang="en-GB" dirty="0"/>
              <a:t>		comes as a servant now,</a:t>
            </a:r>
            <a:endParaRPr lang="en-NZ" dirty="0"/>
          </a:p>
          <a:p>
            <a:r>
              <a:rPr lang="en-GB" dirty="0"/>
              <a:t>		comes as a servant 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6122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is the branch of David’s line,</a:t>
            </a:r>
            <a:endParaRPr lang="en-NZ" dirty="0"/>
          </a:p>
          <a:p>
            <a:r>
              <a:rPr lang="en-GB" dirty="0"/>
              <a:t>		King David’s Lord and Son,</a:t>
            </a:r>
            <a:endParaRPr lang="en-NZ" dirty="0"/>
          </a:p>
          <a:p>
            <a:r>
              <a:rPr lang="en-GB" dirty="0"/>
              <a:t>	through whom and by whose grace divine</a:t>
            </a:r>
            <a:endParaRPr lang="en-NZ" dirty="0"/>
          </a:p>
          <a:p>
            <a:r>
              <a:rPr lang="en-GB" dirty="0"/>
              <a:t>		the kingdom must be won,</a:t>
            </a:r>
            <a:endParaRPr lang="en-NZ" dirty="0"/>
          </a:p>
          <a:p>
            <a:r>
              <a:rPr lang="en-GB" dirty="0"/>
              <a:t>		the kingdom must be won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0401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 wondrous change we see him make;</a:t>
            </a:r>
            <a:endParaRPr lang="en-NZ" dirty="0"/>
          </a:p>
          <a:p>
            <a:r>
              <a:rPr lang="en-GB" dirty="0"/>
              <a:t>		he takes our flesh and blood,</a:t>
            </a:r>
            <a:endParaRPr lang="en-NZ" dirty="0"/>
          </a:p>
          <a:p>
            <a:r>
              <a:rPr lang="en-GB" dirty="0"/>
              <a:t>	and he conceals for sinners’ sake</a:t>
            </a:r>
            <a:endParaRPr lang="en-NZ" dirty="0"/>
          </a:p>
          <a:p>
            <a:r>
              <a:rPr lang="en-GB" dirty="0"/>
              <a:t>		his majesty of God,</a:t>
            </a:r>
            <a:endParaRPr lang="en-NZ" dirty="0"/>
          </a:p>
          <a:p>
            <a:r>
              <a:rPr lang="en-GB" dirty="0"/>
              <a:t>		his majesty of God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57935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serves that I a king may be:</a:t>
            </a:r>
            <a:endParaRPr lang="en-NZ" dirty="0"/>
          </a:p>
          <a:p>
            <a:r>
              <a:rPr lang="en-GB" dirty="0"/>
              <a:t>		a great exchange indeed!</a:t>
            </a:r>
            <a:endParaRPr lang="en-NZ" dirty="0"/>
          </a:p>
          <a:p>
            <a:r>
              <a:rPr lang="en-GB" dirty="0"/>
              <a:t>	Could Jesus’ love do more for me</a:t>
            </a:r>
            <a:endParaRPr lang="en-NZ" dirty="0"/>
          </a:p>
          <a:p>
            <a:r>
              <a:rPr lang="en-GB" dirty="0"/>
              <a:t>		to help me in my need,</a:t>
            </a:r>
            <a:endParaRPr lang="en-NZ" dirty="0"/>
          </a:p>
          <a:p>
            <a:r>
              <a:rPr lang="en-GB" dirty="0"/>
              <a:t>		to help me in my need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2301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opens us again the door</a:t>
            </a:r>
            <a:endParaRPr lang="en-NZ" dirty="0"/>
          </a:p>
          <a:p>
            <a:r>
              <a:rPr lang="en-GB" dirty="0"/>
              <a:t>		to Paradise today;</a:t>
            </a:r>
            <a:endParaRPr lang="en-NZ" dirty="0"/>
          </a:p>
          <a:p>
            <a:r>
              <a:rPr lang="en-GB" dirty="0"/>
              <a:t>	the angel guards the gate no more:</a:t>
            </a:r>
            <a:endParaRPr lang="en-NZ" dirty="0"/>
          </a:p>
          <a:p>
            <a:r>
              <a:rPr lang="en-GB" dirty="0"/>
              <a:t>		to God our thanks we pay,</a:t>
            </a:r>
            <a:endParaRPr lang="en-NZ" dirty="0"/>
          </a:p>
          <a:p>
            <a:r>
              <a:rPr lang="en-GB" dirty="0"/>
              <a:t>		to God our thanks we pay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254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Nikolaus</a:t>
            </a:r>
            <a:r>
              <a:rPr lang="en-GB" sz="1000" dirty="0"/>
              <a:t> Herman, c. 1554; tr. August </a:t>
            </a:r>
            <a:r>
              <a:rPr lang="en-GB" sz="1000" dirty="0" err="1"/>
              <a:t>Crull</a:t>
            </a:r>
            <a:r>
              <a:rPr lang="en-GB" sz="1000" dirty="0"/>
              <a:t>, 1845–1923,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Nikolaus</a:t>
            </a:r>
            <a:r>
              <a:rPr lang="en-GB" sz="1000" dirty="0"/>
              <a:t> Herman, c. 1554; harm. J. S. Bach, c. 1738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64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2014-03-02T22:20:39Z</dcterms:created>
  <dcterms:modified xsi:type="dcterms:W3CDTF">2014-03-02T22:22:11Z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